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65" r:id="rId5"/>
    <p:sldId id="257" r:id="rId6"/>
    <p:sldId id="268" r:id="rId7"/>
    <p:sldId id="267" r:id="rId8"/>
    <p:sldId id="270" r:id="rId9"/>
    <p:sldId id="27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4254-7DF1-4BB3-8B73-BFC093732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56F53-633D-4950-A5B6-54E51A2AC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6F47F-566A-4E8E-B457-31101851B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0706-7AD3-4661-B758-32363E77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C095C-5DCC-4954-B82E-099B7F29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9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9144-6F8B-4D69-B0D2-8A99A8D0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7A659-18AE-415D-A96C-2FAA56D7C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B603B-6285-40FB-8579-C00C5027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74CCC-57E2-4D6B-AF43-A24305F5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BCEE6-AEAD-4E37-BF21-ACA7FD33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2C641-5FAA-440C-8392-8D4F7E771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832AF-5DA1-4F8C-9C75-CFDEEF01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5C0D9-E930-4A9A-A7DF-B5AD6B3F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C095-6579-402F-9A60-34C18EED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18607-FF5B-4286-A2AE-E5ED68EA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2419-18D3-4312-9F0E-7A3034AD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9F92-E38D-4AB2-A320-0E1663C5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70C4-0F97-4B44-93A6-65B51F47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08ED1-7E89-4F9F-A5FF-5547800B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3A424-6AE8-43CB-9521-25BEA21E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A34C-9A43-49C4-A260-1C49E506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5FE40-25F0-4307-9F13-429D9421E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0DA43-5B0D-44EC-BD60-1EC1CC19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46919-962E-45E1-872A-2124382B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DED70-B9B3-4C86-82E4-79145265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3-C736-46D4-A147-D3A05FD2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B07D-BFC1-4043-93DD-C5294A633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D563-D826-443D-BCA6-81DB26241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F5158-0308-4041-8323-8B24F5FB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14B6B-5257-42D1-AD49-CDB3B2D6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6BA77-A5F7-47B5-8B58-ADBCA198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6334-EDDC-4BD6-A8AF-2D8EF55C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E0880-FEB0-483E-BA41-5FDEC5880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00940-60B2-4384-84B9-D2CA4C8ED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DBE49-7272-4125-AF1F-DDB04454D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BC2B0-3B54-4C72-B302-5B37D38C4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FBB203-B556-4725-A273-C921E928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2A728-DEA3-4B03-AAEF-34407A3B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F7B31-0895-40BD-889B-9A6AFADA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C0DA-0246-4AFB-92AE-C5A0407A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F60618-5019-42E5-BAEA-12D1F7FD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E7427-869B-4A77-8450-080B7CF3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4D90A-365D-491F-AB23-1A54775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5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744F2-D1C5-4979-B0C0-4896EF9E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DDC31-A777-4608-B8FF-721973D9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C3BDB-1D7C-41B0-9A1F-04A033D9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3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9D282-B20F-4667-A3D8-84F14F2C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61B8-8656-4214-B5BC-0ED595C06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38EC1-0F33-43B6-A8C0-F12861EBD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E54D0-83FB-451D-B40A-9E5B6D3D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F0048-A717-4898-A502-A42786FB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A69CA-A98C-4063-A47B-72BDEDE8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5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3F7F-A2E6-4890-BD1C-49ABBB82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C1CCC-0671-4461-A624-AD45E9D29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CE186-1037-42C8-A115-189A544AC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D19CC-1F03-4AB0-9F9B-1ACB1444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14C92-7593-4A97-957D-08E15DEE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A8C94-CEBC-4BC2-89EC-DD67C281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3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2AC9C-4865-493D-9C52-54087D9C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944D0-37A9-44D7-BA8C-CA09A1B6B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A2AF6-C57E-4504-A696-06C23B800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8652-443B-468D-B58A-AF93F939630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FFEB6-541B-40AD-9B50-4E0CA535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A7B8C-51F6-4255-ABAF-DA5E7D860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30A58-564E-4A10-9166-DAE21282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3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4BDFCC-AEF9-4C4F-8149-C09FE38D6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1975"/>
            <a:ext cx="9144000" cy="584835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1230BA-DD4D-472E-9FF4-5552C5056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320" y="1459727"/>
            <a:ext cx="4534565" cy="2384303"/>
          </a:xfrm>
          <a:prstGeom prst="rect">
            <a:avLst/>
          </a:prstGeom>
        </p:spPr>
      </p:pic>
      <p:pic>
        <p:nvPicPr>
          <p:cNvPr id="1026" name="Picture 2" descr="Why smiley face emojis should never be used in work emails ...">
            <a:extLst>
              <a:ext uri="{FF2B5EF4-FFF2-40B4-BE49-F238E27FC236}">
                <a16:creationId xmlns:a16="http://schemas.microsoft.com/office/drawing/2014/main" id="{77D47EEF-9ECB-4434-A11A-CB8CC218B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89" y="4190909"/>
            <a:ext cx="2747221" cy="182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98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C5A9A5-8F81-4BD7-9442-9B8675C44DDB}"/>
              </a:ext>
            </a:extLst>
          </p:cNvPr>
          <p:cNvSpPr txBox="1"/>
          <p:nvPr/>
        </p:nvSpPr>
        <p:spPr>
          <a:xfrm>
            <a:off x="1322773" y="1029810"/>
            <a:ext cx="91528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Our writing checklist</a:t>
            </a:r>
          </a:p>
          <a:p>
            <a:endParaRPr lang="en-GB" sz="2800" b="1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Capital letters and full stops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Finger spaces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Adjectives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Question and exclamation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Connectives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Commas in lists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Capitals for names, dates and places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Wow words</a:t>
            </a: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Time connectives</a:t>
            </a:r>
          </a:p>
        </p:txBody>
      </p:sp>
    </p:spTree>
    <p:extLst>
      <p:ext uri="{BB962C8B-B14F-4D97-AF65-F5344CB8AC3E}">
        <p14:creationId xmlns:p14="http://schemas.microsoft.com/office/powerpoint/2010/main" val="108053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5D309E-A20D-4B75-9022-75253704A760}"/>
              </a:ext>
            </a:extLst>
          </p:cNvPr>
          <p:cNvSpPr txBox="1"/>
          <p:nvPr/>
        </p:nvSpPr>
        <p:spPr>
          <a:xfrm>
            <a:off x="1127464" y="976544"/>
            <a:ext cx="3701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Have a go at these.  See how quickly you can do them.</a:t>
            </a:r>
          </a:p>
          <a:p>
            <a:endParaRPr lang="en-GB" dirty="0"/>
          </a:p>
          <a:p>
            <a:r>
              <a:rPr lang="en-GB" dirty="0"/>
              <a:t>You might want to keep a copy of this to keep practicing with.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146A89-8584-41BC-9F5E-EDECE959C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507" y="285750"/>
            <a:ext cx="58007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1E97C5-9694-4315-B639-4988942E0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05" y="0"/>
            <a:ext cx="9809189" cy="68580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600475-C38A-448C-92D8-A886F60E9681}"/>
              </a:ext>
            </a:extLst>
          </p:cNvPr>
          <p:cNvSpPr/>
          <p:nvPr/>
        </p:nvSpPr>
        <p:spPr>
          <a:xfrm>
            <a:off x="4918229" y="1793289"/>
            <a:ext cx="2281561" cy="479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FEE530A-934B-4704-93E4-0813D7833D9E}"/>
              </a:ext>
            </a:extLst>
          </p:cNvPr>
          <p:cNvSpPr/>
          <p:nvPr/>
        </p:nvSpPr>
        <p:spPr>
          <a:xfrm>
            <a:off x="5415379" y="2425083"/>
            <a:ext cx="915879" cy="479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4D3FE3-0987-4CFD-9846-424FE06754CB}"/>
              </a:ext>
            </a:extLst>
          </p:cNvPr>
          <p:cNvSpPr/>
          <p:nvPr/>
        </p:nvSpPr>
        <p:spPr>
          <a:xfrm>
            <a:off x="9189868" y="3829235"/>
            <a:ext cx="915879" cy="479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7A7A6F-1C4A-4F2E-A035-C8868D9FA9E0}"/>
              </a:ext>
            </a:extLst>
          </p:cNvPr>
          <p:cNvSpPr/>
          <p:nvPr/>
        </p:nvSpPr>
        <p:spPr>
          <a:xfrm>
            <a:off x="5180120" y="5755689"/>
            <a:ext cx="915879" cy="4793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3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CCECFF-3098-4AC0-8F5B-8BE930DECF32}"/>
              </a:ext>
            </a:extLst>
          </p:cNvPr>
          <p:cNvSpPr txBox="1"/>
          <p:nvPr/>
        </p:nvSpPr>
        <p:spPr>
          <a:xfrm>
            <a:off x="6613864" y="4611231"/>
            <a:ext cx="52910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 this true or false?</a:t>
            </a:r>
          </a:p>
          <a:p>
            <a:endParaRPr lang="en-GB" sz="2800" dirty="0"/>
          </a:p>
          <a:p>
            <a:r>
              <a:rPr lang="en-GB" sz="2800" dirty="0"/>
              <a:t>How can you prove it?  Use drawings or a bar model to help you.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78FA2-1B3D-4568-BD99-4147A2A83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80" y="275207"/>
            <a:ext cx="6174084" cy="427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9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653A77-7EB1-4D09-9410-214A25E0EE46}"/>
              </a:ext>
            </a:extLst>
          </p:cNvPr>
          <p:cNvSpPr txBox="1"/>
          <p:nvPr/>
        </p:nvSpPr>
        <p:spPr>
          <a:xfrm>
            <a:off x="707255" y="474308"/>
            <a:ext cx="414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 Cursive Unlooped" panose="02000000000000000000" pitchFamily="2" charset="0"/>
              </a:rPr>
              <a:t>Maths</a:t>
            </a:r>
          </a:p>
          <a:p>
            <a:endParaRPr lang="en-GB" sz="2400" dirty="0">
              <a:latin typeface="Twinkl Cursive Unlooped" panose="02000000000000000000" pitchFamily="2" charset="0"/>
            </a:endParaRPr>
          </a:p>
          <a:p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2BB5F0-0DBD-45DB-9CB6-FFDAADB213B1}"/>
              </a:ext>
            </a:extLst>
          </p:cNvPr>
          <p:cNvSpPr txBox="1"/>
          <p:nvPr/>
        </p:nvSpPr>
        <p:spPr>
          <a:xfrm>
            <a:off x="452762" y="1351471"/>
            <a:ext cx="1811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LO: To tell the time to the nearest 5 minutes.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7ED56B-2B3C-4606-80B4-B0032CC55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992" y="80962"/>
            <a:ext cx="9467850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6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2F2E2C-2813-4CB4-9F94-98AD7A8245D7}"/>
              </a:ext>
            </a:extLst>
          </p:cNvPr>
          <p:cNvSpPr txBox="1"/>
          <p:nvPr/>
        </p:nvSpPr>
        <p:spPr>
          <a:xfrm>
            <a:off x="452762" y="1351471"/>
            <a:ext cx="1811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LO: To tell the time to the nearest 5 minutes.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E55782-174A-43B1-92AE-6F5B4E219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848" y="0"/>
            <a:ext cx="9439275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3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977AF9-3BDD-4580-B031-1348D65B6441}"/>
              </a:ext>
            </a:extLst>
          </p:cNvPr>
          <p:cNvSpPr txBox="1"/>
          <p:nvPr/>
        </p:nvSpPr>
        <p:spPr>
          <a:xfrm>
            <a:off x="541538" y="745724"/>
            <a:ext cx="1097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English</a:t>
            </a:r>
          </a:p>
          <a:p>
            <a:endParaRPr lang="en-GB" dirty="0"/>
          </a:p>
          <a:p>
            <a:r>
              <a:rPr lang="en-GB" sz="2400" b="1" u="sng" dirty="0"/>
              <a:t>LO: To be able to give an explanation.</a:t>
            </a:r>
          </a:p>
          <a:p>
            <a:endParaRPr lang="en-GB" sz="2400" b="1" u="sng" dirty="0"/>
          </a:p>
          <a:p>
            <a:endParaRPr lang="en-GB" sz="2400" b="1" u="sng" dirty="0"/>
          </a:p>
          <a:p>
            <a:r>
              <a:rPr lang="en-GB" sz="2400" dirty="0"/>
              <a:t>Today I would like you to complete pages 15 of the booklet.</a:t>
            </a:r>
          </a:p>
          <a:p>
            <a:endParaRPr lang="en-GB" sz="2400" dirty="0"/>
          </a:p>
          <a:p>
            <a:r>
              <a:rPr lang="en-GB" sz="2400" dirty="0"/>
              <a:t>Make sure to give a full explanation.</a:t>
            </a:r>
          </a:p>
          <a:p>
            <a:r>
              <a:rPr lang="en-GB" sz="2400" dirty="0"/>
              <a:t>Tell me about your favourite game, who do you like to play it with?</a:t>
            </a:r>
          </a:p>
          <a:p>
            <a:r>
              <a:rPr lang="en-GB" sz="2400" dirty="0"/>
              <a:t>Why do you like it so much?</a:t>
            </a:r>
          </a:p>
          <a:p>
            <a:r>
              <a:rPr lang="en-GB" sz="2400" dirty="0"/>
              <a:t>Which games have you never played but would like to?</a:t>
            </a:r>
          </a:p>
        </p:txBody>
      </p:sp>
    </p:spTree>
    <p:extLst>
      <p:ext uri="{BB962C8B-B14F-4D97-AF65-F5344CB8AC3E}">
        <p14:creationId xmlns:p14="http://schemas.microsoft.com/office/powerpoint/2010/main" val="88501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2A0384-519E-4C44-A18F-B8BA245AF57C}"/>
              </a:ext>
            </a:extLst>
          </p:cNvPr>
          <p:cNvSpPr txBox="1"/>
          <p:nvPr/>
        </p:nvSpPr>
        <p:spPr>
          <a:xfrm>
            <a:off x="6835806" y="1740023"/>
            <a:ext cx="3400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to keep your letters even.  Try and make each days work better than the day before.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4D9A0-41B2-4306-B452-367D651A7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47" y="203200"/>
            <a:ext cx="4991008" cy="657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5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87CBED-8100-4C68-BF46-C0C8114FE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576" y="762284"/>
            <a:ext cx="2828925" cy="234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018EE0-2D07-4AB7-86A1-090E0A508485}"/>
              </a:ext>
            </a:extLst>
          </p:cNvPr>
          <p:cNvSpPr txBox="1"/>
          <p:nvPr/>
        </p:nvSpPr>
        <p:spPr>
          <a:xfrm>
            <a:off x="1216241" y="3773010"/>
            <a:ext cx="9072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winkl Cursive Unlooped" panose="02000000000000000000" pitchFamily="2" charset="0"/>
              </a:rPr>
              <a:t>I’m sure you’re getting so much better with this weeks spellings.</a:t>
            </a:r>
          </a:p>
          <a:p>
            <a:r>
              <a:rPr lang="en-GB" sz="2800" dirty="0">
                <a:latin typeface="Twinkl Cursive Unlooped" panose="02000000000000000000" pitchFamily="2" charset="0"/>
              </a:rPr>
              <a:t>Keep going!</a:t>
            </a:r>
          </a:p>
        </p:txBody>
      </p:sp>
    </p:spTree>
    <p:extLst>
      <p:ext uri="{BB962C8B-B14F-4D97-AF65-F5344CB8AC3E}">
        <p14:creationId xmlns:p14="http://schemas.microsoft.com/office/powerpoint/2010/main" val="196066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205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Twinkl Cursive Unlooped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Butler</dc:creator>
  <cp:lastModifiedBy>Dee Butler</cp:lastModifiedBy>
  <cp:revision>69</cp:revision>
  <dcterms:created xsi:type="dcterms:W3CDTF">2020-03-22T18:53:12Z</dcterms:created>
  <dcterms:modified xsi:type="dcterms:W3CDTF">2020-07-01T14:05:36Z</dcterms:modified>
</cp:coreProperties>
</file>