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F6E5-1888-4706-9236-47211AAAA10E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3135-07D4-41B7-84A1-1E783E391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98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F6E5-1888-4706-9236-47211AAAA10E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3135-07D4-41B7-84A1-1E783E391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28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F6E5-1888-4706-9236-47211AAAA10E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3135-07D4-41B7-84A1-1E783E391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39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F6E5-1888-4706-9236-47211AAAA10E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3135-07D4-41B7-84A1-1E783E391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59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F6E5-1888-4706-9236-47211AAAA10E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3135-07D4-41B7-84A1-1E783E391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9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F6E5-1888-4706-9236-47211AAAA10E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3135-07D4-41B7-84A1-1E783E391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1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F6E5-1888-4706-9236-47211AAAA10E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3135-07D4-41B7-84A1-1E783E391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81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F6E5-1888-4706-9236-47211AAAA10E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3135-07D4-41B7-84A1-1E783E391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4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F6E5-1888-4706-9236-47211AAAA10E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3135-07D4-41B7-84A1-1E783E391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71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F6E5-1888-4706-9236-47211AAAA10E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3135-07D4-41B7-84A1-1E783E391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68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F6E5-1888-4706-9236-47211AAAA10E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3135-07D4-41B7-84A1-1E783E391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81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F6E5-1888-4706-9236-47211AAAA10E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33135-07D4-41B7-84A1-1E783E391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Home Learning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Class One Maths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24.3.20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3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496944" cy="2304256"/>
          </a:xfrm>
        </p:spPr>
        <p:txBody>
          <a:bodyPr>
            <a:normAutofit/>
          </a:bodyPr>
          <a:lstStyle/>
          <a:p>
            <a:r>
              <a:rPr lang="en-GB" dirty="0" smtClean="0"/>
              <a:t>Look at these three jugs….which do you think has the most water in it?</a:t>
            </a:r>
            <a:br>
              <a:rPr lang="en-GB" dirty="0" smtClean="0"/>
            </a:br>
            <a:r>
              <a:rPr lang="en-GB" dirty="0" smtClean="0"/>
              <a:t>Talk to someone about your ideas.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2" b="16433"/>
          <a:stretch/>
        </p:blipFill>
        <p:spPr>
          <a:xfrm>
            <a:off x="1187624" y="2420888"/>
            <a:ext cx="6912768" cy="3165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5733256"/>
            <a:ext cx="885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/>
              <a:t>Checkpoint:</a:t>
            </a:r>
            <a:r>
              <a:rPr lang="en-GB" sz="1600" b="1" dirty="0" smtClean="0"/>
              <a:t>  </a:t>
            </a:r>
            <a:r>
              <a:rPr lang="en-GB" sz="1600" dirty="0" smtClean="0"/>
              <a:t>Is your child confidently using vocabulary such us full, half full, more than, less than?</a:t>
            </a:r>
          </a:p>
          <a:p>
            <a:r>
              <a:rPr lang="en-GB" sz="1600" dirty="0" smtClean="0"/>
              <a:t>For some children this will need more practice, if so, a practical activity with jugs and containers would be perfect to give your child an opportunity to use mathematical vocabulary related to volume.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3468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2736304"/>
          </a:xfrm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164288" cy="5373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60723"/>
            <a:ext cx="8530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Look carefully at the scale, how much water is in this jug?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224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2736304"/>
          </a:xfrm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60723"/>
            <a:ext cx="8530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Look carefully at the scale, how much water is in this jug?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3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2736304"/>
          </a:xfrm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60723"/>
            <a:ext cx="8530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Look carefully at the scale, how much water is in this jug?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37" y="914977"/>
            <a:ext cx="7595418" cy="56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9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1728192"/>
          </a:xfrm>
        </p:spPr>
        <p:txBody>
          <a:bodyPr>
            <a:normAutofit/>
          </a:bodyPr>
          <a:lstStyle/>
          <a:p>
            <a:pPr algn="l"/>
            <a:r>
              <a:rPr lang="en-GB" sz="2400" b="1" u="sng" dirty="0" smtClean="0"/>
              <a:t>Checkpoint:</a:t>
            </a:r>
            <a:r>
              <a:rPr lang="en-GB" sz="2400" b="1" dirty="0" smtClean="0"/>
              <a:t>  </a:t>
            </a:r>
            <a:r>
              <a:rPr lang="en-GB" sz="2400" dirty="0" smtClean="0"/>
              <a:t>Can your child confidently read a labelled scale on a jug? If your child needs more practise with this give them an opportunity to read scales on jugs and containers.  This is a good way to reinforce counting in 2’s, 5’s and 10’s as well.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17171" r="39536" b="6768"/>
          <a:stretch/>
        </p:blipFill>
        <p:spPr bwMode="auto">
          <a:xfrm>
            <a:off x="2699792" y="1897238"/>
            <a:ext cx="5786073" cy="453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420888"/>
            <a:ext cx="1872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E.g..  How much is in these jugs?  How do you know?</a:t>
            </a:r>
          </a:p>
          <a:p>
            <a:endParaRPr lang="en-GB" sz="2400" dirty="0"/>
          </a:p>
          <a:p>
            <a:r>
              <a:rPr lang="en-GB" sz="2400" dirty="0" smtClean="0"/>
              <a:t>If you’re able to do it with real jugs – even better.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9736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0" y="687441"/>
            <a:ext cx="4032448" cy="2232248"/>
          </a:xfrm>
        </p:spPr>
        <p:txBody>
          <a:bodyPr>
            <a:normAutofit fontScale="90000"/>
          </a:bodyPr>
          <a:lstStyle/>
          <a:p>
            <a:r>
              <a:rPr lang="en-GB" sz="2400" dirty="0" smtClean="0"/>
              <a:t>If your child can confidently read a labelled scale on a jug and use mathematical vocabulary to describe the amount of liquid in a container then please ask them to  complete these questions in their home learning book.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7" b="19809"/>
          <a:stretch/>
        </p:blipFill>
        <p:spPr>
          <a:xfrm>
            <a:off x="467544" y="876346"/>
            <a:ext cx="4312648" cy="1854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970" y="3429000"/>
            <a:ext cx="84554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If I poured the contents of all three jugs into one container, how much water would I have?  Write out a number sentence.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I am going to make half a litre of custard, which jug should I use? Explain your idea.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Sue poured out 150ml of the blue water.  How much is left in the jug?  Write out a number sentence. 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Pete wants to try and make green.  Is there enough space left in the yellow jug for him to pour all the blue liquid in?  Explain how you know.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372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337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Home Learning  Class One Maths  24.3.20 </vt:lpstr>
      <vt:lpstr>Look at these three jugs….which do you think has the most water in it? Talk to someone about your ideas.</vt:lpstr>
      <vt:lpstr> </vt:lpstr>
      <vt:lpstr> </vt:lpstr>
      <vt:lpstr> </vt:lpstr>
      <vt:lpstr>Checkpoint:  Can your child confidently read a labelled scale on a jug? If your child needs more practise with this give them an opportunity to read scales on jugs and containers.  This is a good way to reinforce counting in 2’s, 5’s and 10’s as well.</vt:lpstr>
      <vt:lpstr>If your child can confidently read a labelled scale on a jug and use mathematical vocabulary to describe the amount of liquid in a container then please ask them to  complete these questions in their home learning book.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  Class One Maths  24.3.20</dc:title>
  <dc:creator>Teacher</dc:creator>
  <cp:lastModifiedBy>Teacher</cp:lastModifiedBy>
  <cp:revision>6</cp:revision>
  <dcterms:created xsi:type="dcterms:W3CDTF">2020-03-23T20:17:32Z</dcterms:created>
  <dcterms:modified xsi:type="dcterms:W3CDTF">2020-03-23T21:09:59Z</dcterms:modified>
</cp:coreProperties>
</file>