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1"/>
  </p:notesMasterIdLst>
  <p:sldIdLst>
    <p:sldId id="263" r:id="rId3"/>
    <p:sldId id="261" r:id="rId4"/>
    <p:sldId id="264" r:id="rId5"/>
    <p:sldId id="265" r:id="rId6"/>
    <p:sldId id="266" r:id="rId7"/>
    <p:sldId id="267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A353-038C-45DD-8E16-659F3AC7B7F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175A-E3C1-48E1-B722-2B99D2F1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3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713C-2C11-4B3C-BE5C-A5E50F0D59B8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B4A9-74E3-4EB1-B40C-34614CF5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0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4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713C-2C11-4B3C-BE5C-A5E50F0D59B8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B4A9-74E3-4EB1-B40C-34614CF5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7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8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1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713C-2C11-4B3C-BE5C-A5E50F0D59B8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B4A9-74E3-4EB1-B40C-34614CF5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37DA-BAD9-497C-B026-1627C13151B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43D-FE7F-47EF-AF33-F20B4309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ablesandflora.wordpress.com/2012/04/06/daffodils-under-tre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s://www.topmarks.comaths-games/hit-the-butto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File:Tulipa_classic_FotoTakkk_Hungary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wikipedia.org/wiki/Tugna:Balanced_scale_of_Justic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flower&#10;&#10;Description automatically generated">
            <a:extLst>
              <a:ext uri="{FF2B5EF4-FFF2-40B4-BE49-F238E27FC236}">
                <a16:creationId xmlns:a16="http://schemas.microsoft.com/office/drawing/2014/main" id="{4DAAF684-95BA-4DBC-94D5-6C3CF4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54" b="13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Home Learning</a:t>
            </a:r>
            <a:br>
              <a:rPr lang="en-GB" sz="4000" dirty="0"/>
            </a:br>
            <a:r>
              <a:rPr lang="en-GB" sz="4000" dirty="0"/>
              <a:t> Tuesday 31</a:t>
            </a:r>
            <a:r>
              <a:rPr lang="en-GB" sz="4000" baseline="30000" dirty="0"/>
              <a:t>st</a:t>
            </a:r>
            <a:r>
              <a:rPr lang="en-GB" sz="4000" dirty="0"/>
              <a:t> March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Good morning Class 3!</a:t>
            </a:r>
          </a:p>
          <a:p>
            <a:endParaRPr lang="en-GB" sz="2000" dirty="0"/>
          </a:p>
          <a:p>
            <a:endParaRPr lang="en-GB" sz="2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0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B62-0817-4083-9AB9-E53BAD08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u="sng" dirty="0">
                <a:latin typeface="Comic Sans MS" panose="030F0702030302020204" pitchFamily="66" charset="0"/>
              </a:rPr>
              <a:t>Thursday 26</a:t>
            </a:r>
            <a:r>
              <a:rPr lang="en-GB" sz="2800" u="sng" baseline="30000" dirty="0">
                <a:latin typeface="Comic Sans MS" panose="030F0702030302020204" pitchFamily="66" charset="0"/>
              </a:rPr>
              <a:t>th</a:t>
            </a:r>
            <a:r>
              <a:rPr lang="en-GB" sz="2800" u="sng" dirty="0">
                <a:latin typeface="Comic Sans MS" panose="030F0702030302020204" pitchFamily="66" charset="0"/>
              </a:rPr>
              <a:t>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8A8C-5FCB-4F44-ACD1-814E53DC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Dear class 3,</a:t>
            </a:r>
          </a:p>
          <a:p>
            <a:pPr marL="0" indent="0">
              <a:buNone/>
            </a:pPr>
            <a:r>
              <a:rPr lang="en-GB" dirty="0"/>
              <a:t>Please read our collection of fabulous fables which is now on the class page. Well done everyone</a:t>
            </a:r>
            <a:r>
              <a:rPr lang="en-GB"/>
              <a:t>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Today, as a maths starter activity, we would like you to spend 15 minutes on’ Hit the button’- </a:t>
            </a:r>
            <a:r>
              <a:rPr lang="en-GB" b="1" dirty="0">
                <a:solidFill>
                  <a:srgbClr val="002060"/>
                </a:solidFill>
              </a:rPr>
              <a:t>number bonds </a:t>
            </a:r>
            <a:r>
              <a:rPr lang="en-GB" dirty="0">
                <a:solidFill>
                  <a:srgbClr val="002060"/>
                </a:solidFill>
              </a:rPr>
              <a:t>games.</a:t>
            </a:r>
            <a:r>
              <a:rPr lang="en-GB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2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https://www.topmarks.co.uk/maths-games/hit-the-button</a:t>
            </a:r>
            <a:endParaRPr lang="en-GB" sz="2400" dirty="0"/>
          </a:p>
          <a:p>
            <a:pPr marL="0" indent="0">
              <a:buNone/>
            </a:pPr>
            <a:endParaRPr lang="en-GB" sz="2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Now try the adding 3 numbers work on the next slides. Choose one of the challenges.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class recently, we discussed choosing the best strategies to re order and then to add 3 numbers. </a:t>
            </a:r>
            <a:r>
              <a:rPr lang="en-GB" b="1" dirty="0"/>
              <a:t>We would like you to become fluent in doing this.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Methods we agree you should try to use are:</a:t>
            </a:r>
          </a:p>
          <a:p>
            <a:r>
              <a:rPr lang="en-GB" sz="4000" dirty="0">
                <a:solidFill>
                  <a:srgbClr val="FF0000"/>
                </a:solidFill>
              </a:rPr>
              <a:t>Re ordering the numbers- putting the largest number first, if it is helpful</a:t>
            </a:r>
          </a:p>
          <a:p>
            <a:r>
              <a:rPr lang="en-GB" sz="4000" dirty="0">
                <a:solidFill>
                  <a:srgbClr val="FF0000"/>
                </a:solidFill>
              </a:rPr>
              <a:t>Looking for doubles    6+6 =13</a:t>
            </a:r>
          </a:p>
          <a:p>
            <a:r>
              <a:rPr lang="en-GB" sz="4000" dirty="0">
                <a:solidFill>
                  <a:srgbClr val="FF0000"/>
                </a:solidFill>
              </a:rPr>
              <a:t>Looking for near doubles  6+7 =13</a:t>
            </a:r>
          </a:p>
          <a:p>
            <a:r>
              <a:rPr lang="en-GB" sz="4000" dirty="0">
                <a:solidFill>
                  <a:srgbClr val="FF0000"/>
                </a:solidFill>
              </a:rPr>
              <a:t>Looking for number bonds  3+7=10 or 13+7=20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500" b="1" dirty="0"/>
              <a:t>Try not to count on your fingers as it is important that you learn these strategies.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Mrs Langton and Mrs </a:t>
            </a:r>
            <a:r>
              <a:rPr lang="en-GB" dirty="0" err="1"/>
              <a:t>Raper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17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EF6F63-96D3-4900-83CC-AB43222632B4}"/>
              </a:ext>
            </a:extLst>
          </p:cNvPr>
          <p:cNvSpPr/>
          <p:nvPr/>
        </p:nvSpPr>
        <p:spPr>
          <a:xfrm>
            <a:off x="757238" y="2075542"/>
            <a:ext cx="3186112" cy="4782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55CCC-5191-4410-95FD-177B76867E55}"/>
              </a:ext>
            </a:extLst>
          </p:cNvPr>
          <p:cNvSpPr/>
          <p:nvPr/>
        </p:nvSpPr>
        <p:spPr>
          <a:xfrm>
            <a:off x="857252" y="1800225"/>
            <a:ext cx="3186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>
                <a:solidFill>
                  <a:schemeClr val="accent1"/>
                </a:solidFill>
              </a:rPr>
              <a:t>1.  4 + 6 + 8=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					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2.  8 + 7+	4=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					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3.  6 + 9+ 4=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					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4.  5 +7+ 15	=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					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5.  2 +7 + 18	=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						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6.  14	+2	+6	=</a:t>
            </a:r>
            <a:r>
              <a:rPr lang="en-GB" sz="2800" dirty="0"/>
              <a:t>	</a:t>
            </a:r>
          </a:p>
          <a:p>
            <a:r>
              <a:rPr lang="en-GB" sz="2800" dirty="0"/>
              <a:t>						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EDC8D-AE8A-4EED-913C-2785C924F0D9}"/>
              </a:ext>
            </a:extLst>
          </p:cNvPr>
          <p:cNvSpPr txBox="1"/>
          <p:nvPr/>
        </p:nvSpPr>
        <p:spPr>
          <a:xfrm>
            <a:off x="600075" y="442914"/>
            <a:ext cx="1122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Tuesday 31</a:t>
            </a:r>
            <a:r>
              <a:rPr lang="en-GB" sz="28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</a:p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L.O. Mentally add 3 numbers using appropriate methods.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681E7-9D40-4A68-9459-E3C2B091258C}"/>
              </a:ext>
            </a:extLst>
          </p:cNvPr>
          <p:cNvSpPr txBox="1"/>
          <p:nvPr/>
        </p:nvSpPr>
        <p:spPr>
          <a:xfrm>
            <a:off x="4429125" y="1571625"/>
            <a:ext cx="31861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>
                <a:solidFill>
                  <a:srgbClr val="0070C0"/>
                </a:solidFill>
              </a:rPr>
              <a:t>7. 3 +6 +6=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8. 9 + 7 +9=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9. 6 +12 +8=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10. 4 +5 +11=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11. 1+ 11+ 9=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12. 2+ 3 +17=</a:t>
            </a:r>
          </a:p>
          <a:p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E0983A-D81A-4D13-BF72-2E967A118899}"/>
              </a:ext>
            </a:extLst>
          </p:cNvPr>
          <p:cNvSpPr/>
          <p:nvPr/>
        </p:nvSpPr>
        <p:spPr>
          <a:xfrm>
            <a:off x="6923314" y="1571625"/>
            <a:ext cx="3976915" cy="4957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85B01-A7D6-46E2-84B9-B8FDB3EDF5B8}"/>
              </a:ext>
            </a:extLst>
          </p:cNvPr>
          <p:cNvSpPr txBox="1"/>
          <p:nvPr/>
        </p:nvSpPr>
        <p:spPr>
          <a:xfrm>
            <a:off x="7170057" y="1800225"/>
            <a:ext cx="3367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13. Which sums did you find easiest?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14. Which sums were hardest?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15. Which method did you use most?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16. Which method do you need to practise?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B220E-473B-4ED5-9655-34B0621B297E}"/>
              </a:ext>
            </a:extLst>
          </p:cNvPr>
          <p:cNvSpPr/>
          <p:nvPr/>
        </p:nvSpPr>
        <p:spPr>
          <a:xfrm>
            <a:off x="742358" y="1397021"/>
            <a:ext cx="318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Daffodil Challenge</a:t>
            </a:r>
          </a:p>
        </p:txBody>
      </p:sp>
    </p:spTree>
    <p:extLst>
      <p:ext uri="{BB962C8B-B14F-4D97-AF65-F5344CB8AC3E}">
        <p14:creationId xmlns:p14="http://schemas.microsoft.com/office/powerpoint/2010/main" val="142630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26095-3B8B-48A6-9DB6-B603EDBB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" y="725714"/>
            <a:ext cx="10272507" cy="5832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2E6841-D00D-43B3-A435-0817A448BE44}"/>
              </a:ext>
            </a:extLst>
          </p:cNvPr>
          <p:cNvSpPr txBox="1"/>
          <p:nvPr/>
        </p:nvSpPr>
        <p:spPr>
          <a:xfrm>
            <a:off x="2787499" y="220365"/>
            <a:ext cx="371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       Tulip challenges</a:t>
            </a: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A7CC387C-A5C9-43F9-B429-1E2156F6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7499" y="0"/>
            <a:ext cx="878493" cy="712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C1291-0483-40C6-888D-5032C1382938}"/>
              </a:ext>
            </a:extLst>
          </p:cNvPr>
          <p:cNvSpPr txBox="1"/>
          <p:nvPr/>
        </p:nvSpPr>
        <p:spPr>
          <a:xfrm>
            <a:off x="1030514" y="220365"/>
            <a:ext cx="76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FF0EE-6D4B-4183-9FB3-766559BF06C5}"/>
              </a:ext>
            </a:extLst>
          </p:cNvPr>
          <p:cNvSpPr txBox="1"/>
          <p:nvPr/>
        </p:nvSpPr>
        <p:spPr>
          <a:xfrm>
            <a:off x="6096001" y="220365"/>
            <a:ext cx="120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933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DC49EB-19AB-4A62-A4BA-94F36E64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93" y="2791272"/>
            <a:ext cx="7229739" cy="4066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CC622-FCC7-4709-9251-BDF8225247E5}"/>
              </a:ext>
            </a:extLst>
          </p:cNvPr>
          <p:cNvSpPr txBox="1"/>
          <p:nvPr/>
        </p:nvSpPr>
        <p:spPr>
          <a:xfrm>
            <a:off x="757368" y="428625"/>
            <a:ext cx="10929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Lucida Handwriting" panose="03010101010101010101" pitchFamily="66" charset="0"/>
              </a:rPr>
              <a:t>English Task</a:t>
            </a:r>
          </a:p>
          <a:p>
            <a:endParaRPr lang="en-GB" sz="3200" dirty="0">
              <a:solidFill>
                <a:schemeClr val="accent1"/>
              </a:solidFill>
              <a:latin typeface="Lucida Handwriting" panose="03010101010101010101" pitchFamily="66" charset="0"/>
            </a:endParaRPr>
          </a:p>
          <a:p>
            <a:r>
              <a:rPr lang="en-GB" sz="3200" dirty="0">
                <a:solidFill>
                  <a:schemeClr val="accent1"/>
                </a:solidFill>
                <a:latin typeface="Lucida Handwriting" panose="03010101010101010101" pitchFamily="66" charset="0"/>
              </a:rPr>
              <a:t>Write a discussion text using your notes from Friday. </a:t>
            </a:r>
            <a:r>
              <a:rPr lang="en-GB" sz="3200" b="1" dirty="0">
                <a:solidFill>
                  <a:schemeClr val="accent1"/>
                </a:solidFill>
                <a:latin typeface="Lucida Handwriting" panose="03010101010101010101" pitchFamily="66" charset="0"/>
              </a:rPr>
              <a:t>Please see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364205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220A2-DE24-427F-BE2D-99FF37C0AEA0}"/>
              </a:ext>
            </a:extLst>
          </p:cNvPr>
          <p:cNvSpPr/>
          <p:nvPr/>
        </p:nvSpPr>
        <p:spPr>
          <a:xfrm>
            <a:off x="757238" y="200025"/>
            <a:ext cx="9659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L.O. To write a discussion text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06EF-F501-4126-A8F3-C254911989C6}"/>
              </a:ext>
            </a:extLst>
          </p:cNvPr>
          <p:cNvSpPr txBox="1"/>
          <p:nvPr/>
        </p:nvSpPr>
        <p:spPr>
          <a:xfrm>
            <a:off x="323086" y="1123356"/>
            <a:ext cx="1062190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Write the title: </a:t>
            </a:r>
            <a:r>
              <a:rPr lang="en-GB" sz="3200" b="1" dirty="0"/>
              <a:t>Would It be Good To Be Famous?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Introduce the discussion in the first paragraph </a:t>
            </a:r>
            <a:r>
              <a:rPr lang="en-GB" sz="3200" dirty="0">
                <a:solidFill>
                  <a:srgbClr val="FF0000"/>
                </a:solidFill>
              </a:rPr>
              <a:t>(Some people think… 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the next few paragraphs (at least two) to explain some of the reasons </a:t>
            </a:r>
            <a:r>
              <a:rPr lang="en-GB" sz="3200" b="1" dirty="0"/>
              <a:t>‘for’. Keep a formal tone.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the same number of paragraphs to write about some of the reasons </a:t>
            </a:r>
            <a:r>
              <a:rPr lang="en-GB" sz="3200" b="1" dirty="0"/>
              <a:t>‘against’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Remember to balance the discussion!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i="1" dirty="0"/>
              <a:t>Don’t forget to use connectives to give reasons why (see 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Finally, write </a:t>
            </a:r>
            <a:r>
              <a:rPr lang="en-GB" sz="3200" b="1" dirty="0"/>
              <a:t>your opinion </a:t>
            </a:r>
            <a:r>
              <a:rPr lang="en-GB" sz="3200" dirty="0"/>
              <a:t>in the last paragraph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FB53B9D-B199-4330-B22A-F0802C5B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2441" y="-29815"/>
            <a:ext cx="2276473" cy="1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BBCA7-B829-4B52-A346-B45620E8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49138"/>
            <a:ext cx="11558587" cy="65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2E897-C3DB-4A96-856C-D17A019763ED}"/>
              </a:ext>
            </a:extLst>
          </p:cNvPr>
          <p:cNvSpPr txBox="1"/>
          <p:nvPr/>
        </p:nvSpPr>
        <p:spPr>
          <a:xfrm flipH="1" flipV="1">
            <a:off x="1170569" y="1712356"/>
            <a:ext cx="10173706" cy="343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45A52-477C-4B75-A02A-A60C582769FA}"/>
              </a:ext>
            </a:extLst>
          </p:cNvPr>
          <p:cNvSpPr/>
          <p:nvPr/>
        </p:nvSpPr>
        <p:spPr>
          <a:xfrm>
            <a:off x="328613" y="0"/>
            <a:ext cx="113055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/>
              <a:t>If you have time, why not illustrate your discussion text?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Please scan and send your completed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discussion text by email.</a:t>
            </a:r>
          </a:p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Langton 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Mrs.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79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547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Lucida Handwriting</vt:lpstr>
      <vt:lpstr>Office Theme</vt:lpstr>
      <vt:lpstr>1_Office Theme</vt:lpstr>
      <vt:lpstr>Home Learning  Tuesday 31st March</vt:lpstr>
      <vt:lpstr>Thursday 26th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 Tuesday 31st March</dc:title>
  <dc:creator>Teacher</dc:creator>
  <cp:lastModifiedBy>Teacher</cp:lastModifiedBy>
  <cp:revision>14</cp:revision>
  <dcterms:created xsi:type="dcterms:W3CDTF">2020-03-30T17:57:15Z</dcterms:created>
  <dcterms:modified xsi:type="dcterms:W3CDTF">2020-03-31T09:17:38Z</dcterms:modified>
</cp:coreProperties>
</file>