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10367-2719-485E-A931-D32E742B5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81764D-3E50-4CD4-9057-175D049EE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B64B6-FB1E-463D-BD59-04EA822B9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E26E-EFDB-4121-BF0A-1B968667482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852BF-4B9A-41B9-A689-9386CF7F4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EBE41-7C93-4675-8BB2-FBF88E777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994D-B217-4939-A5B4-7F0E28035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66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6215D-2D45-4202-9319-AAAEC59C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441F49-F789-403E-9887-9F06D089C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CB9D0-32D6-45CE-A506-71FF7E4E4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E26E-EFDB-4121-BF0A-1B968667482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85A06-B596-49E6-AD44-E14851E20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FC86C-15D3-4476-8AC3-3873F03BD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994D-B217-4939-A5B4-7F0E28035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00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1ACA41-F1C5-482D-9709-DD78972989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6DB510-5305-43EE-842D-B1B184139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B4DA5-31F4-45B9-9F2E-7709D2D76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E26E-EFDB-4121-BF0A-1B968667482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D6763-FFFD-4BAA-9F91-C791A6206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E0BC2-88A7-40E4-A2B1-DD493CB14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994D-B217-4939-A5B4-7F0E28035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44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FC413-7520-46F9-ACF9-2782D69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8A7C0-E2C9-4DA9-8553-6F9E6E1DC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DF0DE-CF90-4FF2-9A99-48DEACABD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E26E-EFDB-4121-BF0A-1B968667482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052E6-2D64-49DC-8009-45838FFAA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9C76F-42B5-4905-9E74-BB03EFF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994D-B217-4939-A5B4-7F0E28035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28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F9D3B-261A-413F-9646-6BC2D9868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33D71-3B94-4FA2-9748-9960636F3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424F1-6B98-4E85-B2EC-FF536BDBB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E26E-EFDB-4121-BF0A-1B968667482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DD14E-5E9F-4245-8BA0-F4022FA56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BAD6D-067B-4049-A34C-0E0E8FBA1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994D-B217-4939-A5B4-7F0E28035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35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5797A-B474-4034-ABEC-CA6367B72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31807-29BA-4487-83AF-01033FF87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187E68-30EC-4D13-8000-12CA87970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D87B7-C8DE-453A-B561-742DCB70B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E26E-EFDB-4121-BF0A-1B968667482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55D53-3C0C-421A-A461-E63F0F44A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972A9-18CA-4A40-8BAD-5276133F1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994D-B217-4939-A5B4-7F0E28035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15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2A114-E418-4695-B1ED-6CAD894FF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066EE-B91C-4C8F-AAA8-029AF3CDB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968CBA-01C8-429B-A7ED-5650BE3C5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F3BB6E-6C6F-47B0-A4B0-42C5A2FCE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0A0847-54B4-450C-AC99-FEB3F51DBE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256511-99D7-4C0A-8717-820B14B2E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E26E-EFDB-4121-BF0A-1B968667482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EC730-B074-464D-9432-E20DFA304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0243EE-0F76-4FF3-9985-6038DC01C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994D-B217-4939-A5B4-7F0E28035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535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6643D-3436-4E75-BF3A-FC2062E2D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76442E-FC1C-45ED-A8C8-9EB29531D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E26E-EFDB-4121-BF0A-1B968667482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E5B7CF-F29C-44BA-BFAE-E778A535A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258E67-EF80-4C45-8BAC-26AAA6053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994D-B217-4939-A5B4-7F0E28035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92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9C6A28-841C-40B9-8720-737584839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E26E-EFDB-4121-BF0A-1B968667482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0FBDFF-010A-48E5-954C-49406AC6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61588-8F6E-4A11-A488-6E06D1B58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994D-B217-4939-A5B4-7F0E28035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18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C370C-34D0-4D18-859C-BBBDF1B43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9D0EB-0CBD-4328-84B0-CA6371C99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1308E-BD09-49BD-AB3D-E07C8BE87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988066-4087-4EE2-A9DD-F12CE667E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E26E-EFDB-4121-BF0A-1B968667482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23EC9-A707-4892-A0BE-9612D5303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842DC-BC83-4D8E-8FDF-D4DDEE87B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994D-B217-4939-A5B4-7F0E28035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33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602D1-EBE1-42F6-B6E4-20472EB4B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006DEC-CC00-4313-A2E5-19F902FB93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D8DE08-EAFC-43FA-90CB-6DC0F2A30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04C1A-2CFB-4AC3-88DA-A8AEFB65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E26E-EFDB-4121-BF0A-1B968667482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60EDF-8257-4362-B97E-8C632D14A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54553-88E5-4A77-9A06-FFDCD9759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994D-B217-4939-A5B4-7F0E28035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3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86AEE2-40C8-48B2-B374-55A2B46B6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1CB401-AF1F-404B-AD69-5D3BD691F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A1B55-2E4A-4B78-B47C-A962349817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9E26E-EFDB-4121-BF0A-1B968667482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1D6AA-892A-44FB-B289-21727A224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11BC7-8D9F-4147-8035-6357EBA09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4994D-B217-4939-A5B4-7F0E28035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0DDB630F-C860-45AD-B3CF-4E590239F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26" y="252248"/>
            <a:ext cx="5612699" cy="56440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CE360D-3E12-4CB4-A445-D2A665D873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75196"/>
            <a:ext cx="5851674" cy="1173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E93AA71-09D8-4C22-8BBD-B837E7C5EB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0266" y="4075590"/>
            <a:ext cx="4649172" cy="25301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C82547-5B63-4B78-9073-2B662C1F3C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8210" y="1928603"/>
            <a:ext cx="4344006" cy="30007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9750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Natalie</cp:lastModifiedBy>
  <cp:revision>1</cp:revision>
  <dcterms:created xsi:type="dcterms:W3CDTF">2020-06-28T14:47:19Z</dcterms:created>
  <dcterms:modified xsi:type="dcterms:W3CDTF">2020-06-28T14:52:06Z</dcterms:modified>
</cp:coreProperties>
</file>